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4000" dirty="0" smtClean="0"/>
                  <a:t>Solve the equation.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b="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25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125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4000" b="0" i="1" smtClean="0">
                            <a:latin typeface="Cambria Math"/>
                          </a:rPr>
                          <m:t>+2</m:t>
                        </m:r>
                      </m:sup>
                    </m:sSup>
                  </m:oMath>
                </a14:m>
                <a:endParaRPr lang="en-US" sz="400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</a:rPr>
                      <m:t>=5</m:t>
                    </m:r>
                  </m:oMath>
                </a14:m>
                <a:endParaRPr lang="en-US" sz="4000" b="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−8</m:t>
                            </m:r>
                          </m:e>
                        </m:d>
                      </m:e>
                    </m:func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+19</m:t>
                            </m:r>
                          </m:e>
                        </m:d>
                      </m:e>
                    </m:func>
                  </m:oMath>
                </a14:m>
                <a:endParaRPr lang="en-US" sz="4000" b="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sz="4000" b="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</m:func>
                    <m:r>
                      <a:rPr lang="en-US" sz="4000" b="0" i="1" smtClean="0">
                        <a:latin typeface="Cambria Math"/>
                      </a:rPr>
                      <m:t>=4</m:t>
                    </m:r>
                  </m:oMath>
                </a14:m>
                <a:endParaRPr lang="en-US" sz="4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2333" t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7.6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About 0.77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9</a:t>
                </a:r>
              </a:p>
              <a:p>
                <a:pPr marL="514350" indent="-514350">
                  <a:spcBef>
                    <a:spcPct val="50000"/>
                  </a:spcBef>
                  <a:buFont typeface="+mj-lt"/>
                  <a:buAutoNum type="arabicPeriod"/>
                </a:pPr>
                <a:r>
                  <a:rPr lang="en-US" dirty="0" smtClean="0"/>
                  <a:t>16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161</Words>
  <Application>Microsoft Office PowerPoint</Application>
  <PresentationFormat>On-screen Show 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7.6 Quiz</vt:lpstr>
      <vt:lpstr>7.6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66</cp:revision>
  <dcterms:created xsi:type="dcterms:W3CDTF">2010-08-17T17:31:29Z</dcterms:created>
  <dcterms:modified xsi:type="dcterms:W3CDTF">2012-01-30T21:34:13Z</dcterms:modified>
</cp:coreProperties>
</file>